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notesMasterIdLst>
    <p:notesMasterId r:id="rId23"/>
  </p:notesMasterIdLst>
  <p:sldIdLst>
    <p:sldId id="294" r:id="rId2"/>
    <p:sldId id="295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9" r:id="rId14"/>
    <p:sldId id="280" r:id="rId15"/>
    <p:sldId id="283" r:id="rId16"/>
    <p:sldId id="284" r:id="rId17"/>
    <p:sldId id="290" r:id="rId18"/>
    <p:sldId id="282" r:id="rId19"/>
    <p:sldId id="291" r:id="rId20"/>
    <p:sldId id="293" r:id="rId21"/>
    <p:sldId id="292" r:id="rId2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2321" autoAdjust="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D5D1284-284D-4302-934A-26DB8EB0CA4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00AA58B-D0D1-4CB3-9F09-4D20DDDA007B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113400-2893-4006-A6EC-891C9DD0D129}" type="datetimeFigureOut">
              <a:rPr lang="ar-IQ" smtClean="0"/>
              <a:pPr/>
              <a:t>29/03/1439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3E05F9-8A72-4C6D-A241-2923D1DA7D77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5157629"/>
            <a:ext cx="8786842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Mechanics of Materials: by </a:t>
            </a:r>
            <a:r>
              <a:rPr lang="en-US" sz="2400" b="1" dirty="0" err="1" smtClean="0"/>
              <a:t>R.C.Hibbeler</a:t>
            </a:r>
            <a:r>
              <a:rPr lang="en-US" sz="2400" b="1" dirty="0" smtClean="0"/>
              <a:t>.</a:t>
            </a:r>
          </a:p>
          <a:p>
            <a:pPr algn="l" rtl="0"/>
            <a:r>
              <a:rPr lang="en-US" sz="2400" b="1" dirty="0" smtClean="0"/>
              <a:t>Strength of Materials: by Andrew </a:t>
            </a:r>
            <a:r>
              <a:rPr lang="en-US" sz="2400" b="1" dirty="0" err="1" smtClean="0"/>
              <a:t>Pytel</a:t>
            </a:r>
            <a:r>
              <a:rPr lang="en-US" sz="2400" b="1" dirty="0" smtClean="0"/>
              <a:t> and Ferdinand L. Singer.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285728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:p14="http://schemas.microsoft.com/office/powerpoint/2010/main" val="4517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1436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013455" y="2415932"/>
            <a:ext cx="6881293" cy="204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r="3906"/>
          <a:stretch>
            <a:fillRect/>
          </a:stretch>
        </p:blipFill>
        <p:spPr bwMode="auto">
          <a:xfrm>
            <a:off x="1285852" y="0"/>
            <a:ext cx="66437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r="1527"/>
          <a:stretch>
            <a:fillRect/>
          </a:stretch>
        </p:blipFill>
        <p:spPr bwMode="auto">
          <a:xfrm>
            <a:off x="1142976" y="0"/>
            <a:ext cx="64294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 t="37931"/>
          <a:stretch>
            <a:fillRect/>
          </a:stretch>
        </p:blipFill>
        <p:spPr bwMode="auto">
          <a:xfrm>
            <a:off x="-32" y="0"/>
            <a:ext cx="910869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163" y="0"/>
            <a:ext cx="85029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71480"/>
            <a:ext cx="877475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6182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t="41558"/>
          <a:stretch>
            <a:fillRect/>
          </a:stretch>
        </p:blipFill>
        <p:spPr bwMode="auto">
          <a:xfrm>
            <a:off x="142844" y="357166"/>
            <a:ext cx="87987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14"/>
            <a:ext cx="9144000" cy="65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78" y="428604"/>
            <a:ext cx="9113122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92696"/>
            <a:ext cx="7848600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3</a:t>
            </a:r>
          </a:p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72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Axial Load</a:t>
            </a:r>
          </a:p>
        </p:txBody>
      </p:sp>
    </p:spTree>
    <p:extLst>
      <p:ext uri="{BB962C8B-B14F-4D97-AF65-F5344CB8AC3E}">
        <p14:creationId xmlns:p14="http://schemas.microsoft.com/office/powerpoint/2010/main" val="156383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6" y="71414"/>
            <a:ext cx="8929718" cy="6676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70561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9" name="Picture 8"/>
          <p:cNvPicPr/>
          <p:nvPr/>
        </p:nvPicPr>
        <p:blipFill>
          <a:blip r:embed="rId2"/>
          <a:srcRect r="2901" b="6349"/>
          <a:stretch>
            <a:fillRect/>
          </a:stretch>
        </p:blipFill>
        <p:spPr bwMode="auto">
          <a:xfrm>
            <a:off x="35496" y="188640"/>
            <a:ext cx="6643734" cy="659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3"/>
          <a:srcRect l="9084" t="6954" r="5887" b="19868"/>
          <a:stretch>
            <a:fillRect/>
          </a:stretch>
        </p:blipFill>
        <p:spPr bwMode="auto">
          <a:xfrm>
            <a:off x="6726877" y="2060848"/>
            <a:ext cx="2393778" cy="293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871543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rcRect b="15934"/>
          <a:stretch>
            <a:fillRect/>
          </a:stretch>
        </p:blipFill>
        <p:spPr bwMode="auto">
          <a:xfrm>
            <a:off x="1285852" y="71438"/>
            <a:ext cx="692948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357430"/>
            <a:ext cx="7643834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7153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b="7575"/>
          <a:stretch>
            <a:fillRect/>
          </a:stretch>
        </p:blipFill>
        <p:spPr bwMode="auto">
          <a:xfrm>
            <a:off x="1547664" y="-27384"/>
            <a:ext cx="587900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/>
          <a:srcRect t="2062"/>
          <a:stretch>
            <a:fillRect/>
          </a:stretch>
        </p:blipFill>
        <p:spPr bwMode="auto">
          <a:xfrm>
            <a:off x="2231076" y="2928934"/>
            <a:ext cx="4429156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t="1913" b="1366"/>
          <a:stretch>
            <a:fillRect/>
          </a:stretch>
        </p:blipFill>
        <p:spPr bwMode="auto">
          <a:xfrm>
            <a:off x="2357422" y="0"/>
            <a:ext cx="4786346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214686"/>
            <a:ext cx="7838447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7643866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/>
          <a:srcRect b="10020"/>
          <a:stretch>
            <a:fillRect/>
          </a:stretch>
        </p:blipFill>
        <p:spPr bwMode="auto">
          <a:xfrm>
            <a:off x="428596" y="3000372"/>
            <a:ext cx="8358214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208</TotalTime>
  <Words>54</Words>
  <Application>Microsoft Office PowerPoint</Application>
  <PresentationFormat>On-screen Show (4:3)</PresentationFormat>
  <Paragraphs>14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Aharoni</vt:lpstr>
      <vt:lpstr>Arial</vt:lpstr>
      <vt:lpstr>Calibri</vt:lpstr>
      <vt:lpstr>Constantia</vt:lpstr>
      <vt:lpstr>Garamond</vt:lpstr>
      <vt:lpstr>Majalla UI</vt:lpstr>
      <vt:lpstr>Times New Roman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ola</dc:creator>
  <cp:lastModifiedBy>mom</cp:lastModifiedBy>
  <cp:revision>74</cp:revision>
  <dcterms:created xsi:type="dcterms:W3CDTF">2015-09-26T22:51:31Z</dcterms:created>
  <dcterms:modified xsi:type="dcterms:W3CDTF">2017-12-17T00:36:23Z</dcterms:modified>
</cp:coreProperties>
</file>